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1FAB6B-E4DE-40E7-842B-591FDAE772E6}" v="45" dt="2025-09-12T16:52:08.238"/>
    <p1510:client id="{71EB130F-C146-40DF-8734-29A1C9B2BCFF}" v="25" dt="2025-09-12T17:03:26.454"/>
    <p1510:client id="{9A864555-CBDC-2371-EB3C-982B516383A1}" v="1" dt="2025-09-13T04:32:00.135"/>
    <p1510:client id="{F5A0F37E-CD58-51CD-FF4A-837EA7AC10A4}" v="4" dt="2025-09-13T04:37:42.3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0060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30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0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45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34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4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2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23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91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384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066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FigureOut">
              <a:rPr lang="en-US" dirty="0"/>
              <a:t>9/14/2025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8587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528">
          <p15:clr>
            <a:srgbClr val="F26B43"/>
          </p15:clr>
        </p15:guide>
        <p15:guide id="19" orient="horz" pos="2160">
          <p15:clr>
            <a:srgbClr val="F26B43"/>
          </p15:clr>
        </p15:guide>
        <p15:guide id="20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985233"/>
            <a:ext cx="5758628" cy="335585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dirty="0">
                <a:solidFill>
                  <a:srgbClr val="FFFFFF"/>
                </a:solidFill>
              </a:rPr>
              <a:t>The Impact of Renewable Energy on the future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" y="5251621"/>
            <a:ext cx="4439920" cy="1104721"/>
          </a:xfrm>
        </p:spPr>
        <p:txBody>
          <a:bodyPr anchor="t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DylanVTI">
  <a:themeElements>
    <a:clrScheme name="DylanVTI">
      <a:dk1>
        <a:sysClr val="windowText" lastClr="000000"/>
      </a:dk1>
      <a:lt1>
        <a:sysClr val="window" lastClr="FFFFFF"/>
      </a:lt1>
      <a:dk2>
        <a:srgbClr val="1A1A33"/>
      </a:dk2>
      <a:lt2>
        <a:srgbClr val="EEFFE3"/>
      </a:lt2>
      <a:accent1>
        <a:srgbClr val="5C40EF"/>
      </a:accent1>
      <a:accent2>
        <a:srgbClr val="B8A0F8"/>
      </a:accent2>
      <a:accent3>
        <a:srgbClr val="00C777"/>
      </a:accent3>
      <a:accent4>
        <a:srgbClr val="005A66"/>
      </a:accent4>
      <a:accent5>
        <a:srgbClr val="9956EA"/>
      </a:accent5>
      <a:accent6>
        <a:srgbClr val="9BBB25"/>
      </a:accent6>
      <a:hlink>
        <a:srgbClr val="674CF0"/>
      </a:hlink>
      <a:folHlink>
        <a:srgbClr val="B53699"/>
      </a:folHlink>
    </a:clrScheme>
    <a:fontScheme name="DylanVTI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Dyl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CD0E21EA-FD0B-4FCD-9D95-B274E3CB7535}" vid="{F2F2D961-94DA-46D9-ABD7-77D6D5FB2C2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DylanVTI</vt:lpstr>
      <vt:lpstr>The Impact of Renewable Energy on the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51</cp:revision>
  <dcterms:created xsi:type="dcterms:W3CDTF">2025-09-12T16:39:26Z</dcterms:created>
  <dcterms:modified xsi:type="dcterms:W3CDTF">2025-09-14T07:28:04Z</dcterms:modified>
</cp:coreProperties>
</file>

<file path=docProps/thumbnail.jpeg>
</file>